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60" r:id="rId4"/>
    <p:sldId id="257" r:id="rId5"/>
    <p:sldId id="265" r:id="rId6"/>
    <p:sldId id="261" r:id="rId7"/>
    <p:sldId id="258" r:id="rId8"/>
    <p:sldId id="266" r:id="rId9"/>
    <p:sldId id="262" r:id="rId10"/>
    <p:sldId id="259" r:id="rId11"/>
    <p:sldId id="267" r:id="rId12"/>
    <p:sldId id="263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884810-CE2C-4392-A46C-1C3B1DA59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28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F1A396B-0826-4F74-ACFF-597447515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71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D2EEB1-70A1-4D95-B175-AA867853FA4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519B320-B8C4-483A-BB67-04F295E87F46}" type="slidenum">
              <a:rPr lang="en-US" altLang="en-US" sz="1200" smtClean="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1A50A93-7B01-433B-A7F6-DC5C84C539F2}" type="slidenum">
              <a:rPr lang="en-US" altLang="en-US" sz="1200" smtClean="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021B0B4-CFC8-4FFE-9B2B-BCC2C95BB827}" type="slidenum">
              <a:rPr lang="en-US" altLang="en-US" sz="1200" smtClean="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1B66C05-C1F9-48C5-A73D-A614D9457DC2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52AB5C-74D9-4C3C-92C9-809755E5193F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F6C5EFD-FA24-443F-9942-286D63618575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D3846C6-7D72-4F34-83E4-CAD3E9BC9FD7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BFD421B-7F25-4A63-8543-70540912B7E9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2C87ED4-C4B7-453C-8B1D-2F0613A00DF9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53890B7-6B56-4E9C-98FB-AC9F8B9215DF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CEC32A8-AC52-4FF3-ACAA-3914C2D44CB8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357515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H092</a:t>
            </a:r>
            <a:r>
              <a:rPr lang="en-US" sz="2800" b="1" dirty="0"/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加利利陌生人</a:t>
            </a:r>
            <a:r>
              <a:rPr lang="zh-TW" altLang="en-US" sz="2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STRANGER OF GALILEE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彷佛當年在加利利海濱，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fancy I stood by the shore, one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眼望面前波光鱗鱗；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Of the beautiful </a:t>
            </a:r>
            <a:r>
              <a:rPr lang="en-US" altLang="zh-TW" sz="2800" dirty="0" err="1"/>
              <a:t>murm’ring</a:t>
            </a:r>
            <a:r>
              <a:rPr lang="en-US" altLang="zh-TW" sz="2800" dirty="0"/>
              <a:t> sea;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我見岸上群眾簇擁如雲，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saw the great crowds as they thronged the way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爭看加利利陌生人！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Of the Stranger of Galilee;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遭顛沛，為風暴所困的人，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Come ye, who are driven, and tempest-tossed,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快來得祂完美救恩！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His gracious salvation see;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祂要平息風暴，護你安穩-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He’ll quiet life’s storms with His “Peace, be still”,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來依加利利陌生人！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祂命我來向你傳達好訊：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bids me to go and the story tell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祂已為你預備福分，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What He ever to you will be,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惟要你肯謙卑與祂親近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If only you let Him with you abide,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跟隨加利利陌生人！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CN" altLang="en-US" dirty="0"/>
              <a:t>朋友</a:t>
            </a:r>
            <a:r>
              <a:rPr lang="zh-TW" altLang="en-US" dirty="0"/>
              <a:t>，</a:t>
            </a:r>
            <a:r>
              <a:rPr lang="zh-CN" altLang="en-US" dirty="0"/>
              <a:t>你是否願</a:t>
            </a:r>
            <a:r>
              <a:rPr lang="zh-TW" altLang="en-US" dirty="0"/>
              <a:t>永遠愛祂，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felt I could love Him forever,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因祂那樣溫柔憐憫！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gracious and tender was He!</a:t>
            </a:r>
          </a:p>
          <a:p>
            <a:pPr algn="ctr">
              <a:spcBef>
                <a:spcPts val="0"/>
              </a:spcBef>
            </a:pPr>
            <a:r>
              <a:rPr lang="zh-CN" altLang="en-US" dirty="0"/>
              <a:t>今</a:t>
            </a:r>
            <a:r>
              <a:rPr lang="zh-TW" altLang="en-US" dirty="0"/>
              <a:t>日，便認祂為</a:t>
            </a:r>
            <a:r>
              <a:rPr lang="zh-CN" altLang="en-US" dirty="0"/>
              <a:t>你</a:t>
            </a:r>
            <a:r>
              <a:rPr lang="zh-TW" altLang="en-US" dirty="0"/>
              <a:t>救主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claimed Him that day as my Savior,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我見祂怎樣醫好瞎眼者，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saw how the man who was blind from birth,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即刻叫他重見光明，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a moment was made to see;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又施恩能叫瘸腿者前行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lame was made whole by the matchless skill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the Stranger of Galilee.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  <a:p>
            <a:pPr algn="ctr" eaLnBrk="1" hangingPunct="1">
              <a:spcBef>
                <a:spcPts val="6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那時，我便立意永遠愛祂，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felt I could love Him forever,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因祂那樣溫柔憐憫！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gracious and tender was He!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那日，便認祂為我救主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claimed Him that day as my Savior,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祂言語慈祥，面容現憐憫，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His look of compassion, His words of love,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哀我苦被罪孽壓困；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They shall never forgotten be,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祂言語、面容將永記我心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sin, sick and helpless He saw me there,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慈愛加利利陌生人！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Galilee;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祂向我露出祂手痕、肋傷，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show’d</a:t>
            </a:r>
            <a:r>
              <a:rPr lang="en-US" altLang="zh-TW" sz="2800" dirty="0"/>
              <a:t> me His hand and His riven side,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低聲說道: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這是為你。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He whispered “It was for thee!”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我伏祂腳前，重擔全脫離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burden fell off at the pierced feet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感激加利利陌生人！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Of the Stranger of Galilee.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那時，我便立意永遠愛祂，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felt I could love Him forever,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因祂那樣溫柔憐憫！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gracious and tender was He!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那日，便認祂為我救主-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claimed Him that day as my Savior,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我見海上風暴、怒濤洶湧，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heard Him speak peace to the angry waves,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祂命風浪即刻平靜，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Of that turbulent, raging sea;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聞祂號令，海面立時安穩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lo! At His word are the waters stilled,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全能加利利陌生人！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從此我覺無限平靜安寧，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 peaceful, a quiet, and holy calm,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心頭奇妙喜樂融融；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Now and ever abides with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我靈恬然居祂大能手中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holdeth</a:t>
            </a:r>
            <a:r>
              <a:rPr lang="en-US" altLang="zh-TW" sz="2800" dirty="0"/>
              <a:t> my life in His mighty hands,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靠此加利利陌生人。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那時，我便立意永遠愛祂，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felt I could love Him forever,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因祂那樣溫柔憐憫！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gracious and tender was He!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那日，便認祂為我救主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claimed Him that day as my Savior,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這加利利陌生人！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This Stranger of Galilee.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556</TotalTime>
  <Words>866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H092  加利利陌生人  THE STRANGER OF GALILEE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H092 加利利陌生人 THE STRANGER OF GALILEE</dc:title>
  <dc:subject>Hymnary 聖徒詩歌</dc:subject>
  <dc:creator>lelia N. Morris</dc:creator>
  <cp:lastModifiedBy>Timothy Liang</cp:lastModifiedBy>
  <cp:revision>75</cp:revision>
  <dcterms:created xsi:type="dcterms:W3CDTF">2001-04-19T19:07:54Z</dcterms:created>
  <dcterms:modified xsi:type="dcterms:W3CDTF">2017-08-01T21:53:21Z</dcterms:modified>
</cp:coreProperties>
</file>